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Le Jour Script" charset="1" panose="02000500000000000000"/>
      <p:regular r:id="rId7"/>
    </p:embeddedFont>
    <p:embeddedFont>
      <p:font typeface="Lora" charset="1" panose="00000500000000000000"/>
      <p:regular r:id="rId8"/>
    </p:embeddedFont>
    <p:embeddedFont>
      <p:font typeface="Tex Gyre Termes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922" t="-312" r="-49922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803877" y="23487637"/>
            <a:ext cx="10487866" cy="12338666"/>
          </a:xfrm>
          <a:custGeom>
            <a:avLst/>
            <a:gdLst/>
            <a:ahLst/>
            <a:cxnLst/>
            <a:rect r="r" b="b" t="t" l="l"/>
            <a:pathLst>
              <a:path h="12338666" w="10487866">
                <a:moveTo>
                  <a:pt x="0" y="0"/>
                </a:moveTo>
                <a:lnTo>
                  <a:pt x="10487866" y="0"/>
                </a:lnTo>
                <a:lnTo>
                  <a:pt x="10487866" y="12338666"/>
                </a:lnTo>
                <a:lnTo>
                  <a:pt x="0" y="123386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844137">
            <a:off x="22788033" y="3905750"/>
            <a:ext cx="6615896" cy="14832839"/>
          </a:xfrm>
          <a:custGeom>
            <a:avLst/>
            <a:gdLst/>
            <a:ahLst/>
            <a:cxnLst/>
            <a:rect r="r" b="b" t="t" l="l"/>
            <a:pathLst>
              <a:path h="14832839" w="6615896">
                <a:moveTo>
                  <a:pt x="0" y="0"/>
                </a:moveTo>
                <a:lnTo>
                  <a:pt x="6615896" y="0"/>
                </a:lnTo>
                <a:lnTo>
                  <a:pt x="6615896" y="14832839"/>
                </a:lnTo>
                <a:lnTo>
                  <a:pt x="0" y="148328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1402978">
            <a:off x="-852644" y="1779076"/>
            <a:ext cx="5685440" cy="11496294"/>
          </a:xfrm>
          <a:custGeom>
            <a:avLst/>
            <a:gdLst/>
            <a:ahLst/>
            <a:cxnLst/>
            <a:rect r="r" b="b" t="t" l="l"/>
            <a:pathLst>
              <a:path h="11496294" w="5685440">
                <a:moveTo>
                  <a:pt x="0" y="0"/>
                </a:moveTo>
                <a:lnTo>
                  <a:pt x="5685440" y="0"/>
                </a:lnTo>
                <a:lnTo>
                  <a:pt x="5685440" y="11496294"/>
                </a:lnTo>
                <a:lnTo>
                  <a:pt x="0" y="114962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0015968" y="3318400"/>
            <a:ext cx="10487866" cy="1029718"/>
          </a:xfrm>
          <a:custGeom>
            <a:avLst/>
            <a:gdLst/>
            <a:ahLst/>
            <a:cxnLst/>
            <a:rect r="r" b="b" t="t" l="l"/>
            <a:pathLst>
              <a:path h="1029718" w="10487866">
                <a:moveTo>
                  <a:pt x="0" y="0"/>
                </a:moveTo>
                <a:lnTo>
                  <a:pt x="10487866" y="0"/>
                </a:lnTo>
                <a:lnTo>
                  <a:pt x="10487866" y="1029718"/>
                </a:lnTo>
                <a:lnTo>
                  <a:pt x="0" y="10297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5001482" y="12280583"/>
            <a:ext cx="18531113" cy="1130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98"/>
              </a:lnSpc>
            </a:pPr>
            <a:r>
              <a:rPr lang="en-US" sz="22213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Anna </a:t>
            </a:r>
          </a:p>
          <a:p>
            <a:pPr algn="ctr">
              <a:lnSpc>
                <a:spcPts val="31098"/>
              </a:lnSpc>
            </a:pPr>
            <a:r>
              <a:rPr lang="en-US" sz="22213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&amp; </a:t>
            </a:r>
          </a:p>
          <a:p>
            <a:pPr algn="ctr">
              <a:lnSpc>
                <a:spcPts val="31098"/>
              </a:lnSpc>
            </a:pPr>
            <a:r>
              <a:rPr lang="en-US" sz="22213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Richard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041453" y="6070091"/>
            <a:ext cx="8940913" cy="2281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744"/>
              </a:lnSpc>
            </a:pPr>
            <a:r>
              <a:rPr lang="en-US" sz="13388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WELCOME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041453" y="7974715"/>
            <a:ext cx="8940913" cy="1290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35"/>
              </a:lnSpc>
            </a:pPr>
            <a:r>
              <a:rPr lang="en-US" sz="7525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TO OUR WEDDING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825116" y="26273083"/>
            <a:ext cx="12152372" cy="1661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17"/>
              </a:lnSpc>
            </a:pPr>
            <a:r>
              <a:rPr lang="en-US" sz="9727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OCTOBER 25, 2026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909377" y="29866645"/>
            <a:ext cx="10487866" cy="1029718"/>
          </a:xfrm>
          <a:custGeom>
            <a:avLst/>
            <a:gdLst/>
            <a:ahLst/>
            <a:cxnLst/>
            <a:rect r="r" b="b" t="t" l="l"/>
            <a:pathLst>
              <a:path h="1029718" w="10487866">
                <a:moveTo>
                  <a:pt x="0" y="0"/>
                </a:moveTo>
                <a:lnTo>
                  <a:pt x="10487866" y="0"/>
                </a:lnTo>
                <a:lnTo>
                  <a:pt x="10487866" y="1029718"/>
                </a:lnTo>
                <a:lnTo>
                  <a:pt x="0" y="10297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-10800000">
            <a:off x="-1668267" y="21973449"/>
            <a:ext cx="6615896" cy="14832839"/>
          </a:xfrm>
          <a:custGeom>
            <a:avLst/>
            <a:gdLst/>
            <a:ahLst/>
            <a:cxnLst/>
            <a:rect r="r" b="b" t="t" l="l"/>
            <a:pathLst>
              <a:path h="14832839" w="6615896">
                <a:moveTo>
                  <a:pt x="0" y="0"/>
                </a:moveTo>
                <a:lnTo>
                  <a:pt x="6615896" y="0"/>
                </a:lnTo>
                <a:lnTo>
                  <a:pt x="6615896" y="14832839"/>
                </a:lnTo>
                <a:lnTo>
                  <a:pt x="0" y="148328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3" id="13"/>
          <p:cNvSpPr txBox="true"/>
          <p:nvPr/>
        </p:nvSpPr>
        <p:spPr>
          <a:xfrm rot="0">
            <a:off x="8016042" y="33231141"/>
            <a:ext cx="13770519" cy="1055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39"/>
              </a:lnSpc>
            </a:pPr>
            <a:r>
              <a:rPr lang="en-US" sz="6242" spc="624">
                <a:solidFill>
                  <a:srgbClr val="7F5922"/>
                </a:solidFill>
                <a:latin typeface="Tex Gyre Termes"/>
                <a:ea typeface="Tex Gyre Termes"/>
                <a:cs typeface="Tex Gyre Termes"/>
                <a:sym typeface="Tex Gyre Termes"/>
              </a:rPr>
              <a:t>123 ANYWHERE ST.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DAGytJly60I</dc:identifier>
  <dcterms:modified xsi:type="dcterms:W3CDTF">2011-08-01T06:04:30Z</dcterms:modified>
  <cp:revision>1</cp:revision>
  <dc:title>Brown and White Wedding Flyer (30 x 40 in)</dc:title>
</cp:coreProperties>
</file>